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594BE8-2C54-4E30-95F1-8325F3215B4C}" v="1" dt="2020-07-28T20:37:25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7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4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1" Type="http://schemas.openxmlformats.org/officeDocument/2006/relationships/slide" Target="slides/slide7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87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360B2-0737-B041-9195-C2BF3DC57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624"/>
            <a:ext cx="1219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AED11-14AE-0A4B-A02B-E52CC9C20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3750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3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83A18-2482-9446-90EA-2D146C03B0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37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E85D5B-70A8-4026-90E4-E209BC2C7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44"/>
    </mc:Choice>
    <mc:Fallback xmlns="">
      <p:transition spd="slow" advTm="8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517CAE-BC49-4E0B-ACB8-D4628E494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6"/>
    </mc:Choice>
    <mc:Fallback xmlns="">
      <p:transition spd="slow" advTm="5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D6E993-BB90-47D9-B86B-27096EF2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60"/>
    </mc:Choice>
    <mc:Fallback xmlns="">
      <p:transition spd="slow" advTm="10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6AB347-210A-40BD-A209-06E136DDD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3"/>
    </mc:Choice>
    <mc:Fallback xmlns="">
      <p:transition spd="slow" advTm="3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1E6D7B-641D-472B-AF9E-B051EDA1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2"/>
    </mc:Choice>
    <mc:Fallback xmlns="">
      <p:transition spd="slow" advTm="3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911736-25C1-432A-9CDE-5F695028C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5"/>
    </mc:Choice>
    <mc:Fallback xmlns="">
      <p:transition spd="slow" advTm="3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386C45-8FEE-4622-8AFF-D8195D9E6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5"/>
    </mc:Choice>
    <mc:Fallback xmlns="">
      <p:transition spd="slow" advTm="7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19EA29-B870-41CA-87ED-F4B04F3CF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74"/>
    </mc:Choice>
    <mc:Fallback xmlns="">
      <p:transition spd="slow" advTm="65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78B139-CF0E-4198-9E69-0A19ABA21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36"/>
    </mc:Choice>
    <mc:Fallback xmlns="">
      <p:transition spd="slow" advTm="7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495F0A-6CA3-4014-98A8-7C8DFAA0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6"/>
    </mc:Choice>
    <mc:Fallback xmlns="">
      <p:transition spd="slow" advTm="6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76947-1211-F544-83C8-3443BA1CB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89D143-A386-470B-836E-A768454CE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08"/>
    </mc:Choice>
    <mc:Fallback xmlns="">
      <p:transition spd="slow" advTm="5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rampton Document" ma:contentTypeID="0x0101009994F290EE4DE34881E71D08A7A3B4660055544E0BFBB81847819722946931D4E9" ma:contentTypeVersion="10" ma:contentTypeDescription="Internet document" ma:contentTypeScope="" ma:versionID="0bbbf6f06c53aabf640dbb6eaedada1a">
  <xsd:schema xmlns:xsd="http://www.w3.org/2001/XMLSchema" xmlns:xs="http://www.w3.org/2001/XMLSchema" xmlns:p="http://schemas.microsoft.com/office/2006/metadata/properties" xmlns:ns1="http://schemas.microsoft.com/sharepoint/v3" xmlns:ns2="cbd306ad-fa23-4135-ba8d-71350bb662c2" xmlns:ns3="http://schemas.microsoft.com/Sharpeoint/v3" xmlns:ns4="e269307a-28ec-4cdc-bd32-2bf68df0d206" targetNamespace="http://schemas.microsoft.com/office/2006/metadata/properties" ma:root="true" ma:fieldsID="6a7176f8dbf735503029a21e6381a736" ns1:_="" ns2:_="" ns3:_="" ns4:_="">
    <xsd:import namespace="http://schemas.microsoft.com/sharepoint/v3"/>
    <xsd:import namespace="cbd306ad-fa23-4135-ba8d-71350bb662c2"/>
    <xsd:import namespace="http://schemas.microsoft.com/Sharpeoint/v3"/>
    <xsd:import namespace="e269307a-28ec-4cdc-bd32-2bf68df0d206"/>
    <xsd:element name="properties">
      <xsd:complexType>
        <xsd:sequence>
          <xsd:element name="documentManagement">
            <xsd:complexType>
              <xsd:all>
                <xsd:element ref="ns2:cobSynopsis" minOccurs="0"/>
                <xsd:element ref="ns2:Content_x0020_Class"/>
                <xsd:element ref="ns2:CobKeywords" minOccurs="0"/>
                <xsd:element ref="ns3:CobListingStartDateTime"/>
                <xsd:element ref="ns3:CobListingEndDateTime"/>
                <xsd:element ref="ns4:CobCategory" minOccurs="0"/>
                <xsd:element ref="ns1:Description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escription" ma:index="14" nillable="true" ma:displayName="Description" ma:internalName="Description">
      <xsd:simpleType>
        <xsd:restriction base="dms:Note">
          <xsd:maxLength value="255"/>
        </xsd:restriction>
      </xsd:simpleType>
    </xsd:element>
    <xsd:element name="PublishingStartDate" ma:index="1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9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d306ad-fa23-4135-ba8d-71350bb662c2" elementFormDefault="qualified">
    <xsd:import namespace="http://schemas.microsoft.com/office/2006/documentManagement/types"/>
    <xsd:import namespace="http://schemas.microsoft.com/office/infopath/2007/PartnerControls"/>
    <xsd:element name="cobSynopsis" ma:index="2" nillable="true" ma:displayName="Synopsis" ma:description="Brief summary of the item content" ma:internalName="cobSynopsis">
      <xsd:simpleType>
        <xsd:restriction base="dms:Note">
          <xsd:maxLength value="255"/>
        </xsd:restriction>
      </xsd:simpleType>
    </xsd:element>
    <xsd:element name="Content_x0020_Class" ma:index="3" ma:displayName="Content Class" ma:description="This information is used to provide search filtering and item grouping functionality" ma:list="e46fa62b-3c51-40bf-a9b8-911df5d97679" ma:internalName="Content_x0020_Class" ma:showField="Title" ma:web="e2cedd00-34e7-4ce0-b1dd-21eeb488e891">
      <xsd:simpleType>
        <xsd:restriction base="dms:Lookup"/>
      </xsd:simpleType>
    </xsd:element>
    <xsd:element name="CobKeywords" ma:index="4" nillable="true" ma:displayName="Keywords" ma:description="Enter keywords separated by comas. Examples: swimming, recreation centres" ma:internalName="CobKeyword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peoint/v3" elementFormDefault="qualified">
    <xsd:import namespace="http://schemas.microsoft.com/office/2006/documentManagement/types"/>
    <xsd:import namespace="http://schemas.microsoft.com/office/infopath/2007/PartnerControls"/>
    <xsd:element name="CobListingStartDateTime" ma:index="5" ma:displayName="Listing Start Date/Time" ma:default="[today]" ma:description="This item will not appear in listings (e.g., home page headlines) until the specified listing start date" ma:format="DateTime" ma:internalName="CobListingStartDateTime">
      <xsd:simpleType>
        <xsd:restriction base="dms:DateTime"/>
      </xsd:simpleType>
    </xsd:element>
    <xsd:element name="CobListingEndDateTime" ma:index="6" ma:displayName="Listing End Date/Time" ma:description="This item will only be available in archive views after the listing end date" ma:format="DateTime" ma:internalName="CobListingEndDate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307a-28ec-4cdc-bd32-2bf68df0d206" elementFormDefault="qualified">
    <xsd:import namespace="http://schemas.microsoft.com/office/2006/documentManagement/types"/>
    <xsd:import namespace="http://schemas.microsoft.com/office/infopath/2007/PartnerControls"/>
    <xsd:element name="CobCategory" ma:index="13" nillable="true" ma:displayName="Item Category" ma:internalName="CobCategory">
      <xsd:simpleType>
        <xsd:restriction base="dms:Text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522E82800C5949A90734566C93E053" ma:contentTypeVersion="4" ma:contentTypeDescription="Create a new document." ma:contentTypeScope="" ma:versionID="bfbe8d27bddc9a21ab061347866dc58c">
  <xsd:schema xmlns:xsd="http://www.w3.org/2001/XMLSchema" xmlns:xs="http://www.w3.org/2001/XMLSchema" xmlns:p="http://schemas.microsoft.com/office/2006/metadata/properties" xmlns:ns1="http://schemas.microsoft.com/sharepoint/v3" xmlns:ns2="673a76ae-8940-43c3-8ec6-fb7ec95c5ffe" targetNamespace="http://schemas.microsoft.com/office/2006/metadata/properties" ma:root="true" ma:fieldsID="ca350b88fba09f3714b329cba8f6ca04" ns1:_="" ns2:_="">
    <xsd:import namespace="http://schemas.microsoft.com/sharepoint/v3"/>
    <xsd:import namespace="673a76ae-8940-43c3-8ec6-fb7ec95c5ff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ontent_x0020_Cla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a76ae-8940-43c3-8ec6-fb7ec95c5ffe" elementFormDefault="qualified">
    <xsd:import namespace="http://schemas.microsoft.com/office/2006/documentManagement/types"/>
    <xsd:import namespace="http://schemas.microsoft.com/office/infopath/2007/PartnerControls"/>
    <xsd:element name="Content_x0020_Class" ma:index="10" nillable="true" ma:displayName="Content Class" ma:description="This information is used to provide search filtering and item grouping functionality" ma:list="{b50948f2-833a-4cb4-b17c-006a3df657d2}" ma:internalName="Content_x0020_Class" ma:readOnly="false" ma:showField="Title" ma:web="673a76ae-8940-43c3-8ec6-fb7ec95c5ff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Content_x0020_Class xmlns="673a76ae-8940-43c3-8ec6-fb7ec95c5ffe" xsi:nil="true"/>
  </documentManagement>
</p:properties>
</file>

<file path=customXml/itemProps1.xml><?xml version="1.0" encoding="utf-8"?>
<ds:datastoreItem xmlns:ds="http://schemas.openxmlformats.org/officeDocument/2006/customXml" ds:itemID="{C5E3753D-21C2-4676-B233-F457FB06EB9F}"/>
</file>

<file path=customXml/itemProps2.xml><?xml version="1.0" encoding="utf-8"?>
<ds:datastoreItem xmlns:ds="http://schemas.openxmlformats.org/officeDocument/2006/customXml" ds:itemID="{2FCF010B-5BB1-45EF-A109-FFC398B27A5F}"/>
</file>

<file path=customXml/itemProps3.xml><?xml version="1.0" encoding="utf-8"?>
<ds:datastoreItem xmlns:ds="http://schemas.openxmlformats.org/officeDocument/2006/customXml" ds:itemID="{54140CF8-3C27-4EFE-985F-E2F1F044B0B7}"/>
</file>

<file path=customXml/itemProps4.xml><?xml version="1.0" encoding="utf-8"?>
<ds:datastoreItem xmlns:ds="http://schemas.openxmlformats.org/officeDocument/2006/customXml" ds:itemID="{A8931C31-0AA6-4BFF-AE9C-03B4AF3A7AE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Brar, Leslie</dc:creator>
  <cp:lastModifiedBy>Bender, Gregory</cp:lastModifiedBy>
  <cp:revision>3</cp:revision>
  <dcterms:created xsi:type="dcterms:W3CDTF">2020-07-03T15:26:35Z</dcterms:created>
  <dcterms:modified xsi:type="dcterms:W3CDTF">2020-07-28T20:37:28Z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0x010100F1522E82800C5949A90734566C93E053</vt:lpwstr>
  </property>
  <property fmtid="{D5CDD505-2E9C-101B-9397-08002B2CF9AE}" pid="3" name="_dlc_DocIdItemGuid">
    <vt:lpwstr>0bb1e26b-e16f-47f7-a06d-2c1bd3724eba</vt:lpwstr>
  </property>
</Properties>
</file>